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6" r:id="rId8"/>
    <p:sldId id="265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lName" initials="F" lastIdx="1" clrIdx="0">
    <p:extLst>
      <p:ext uri="{19B8F6BF-5375-455C-9EA6-DF929625EA0E}">
        <p15:presenceInfo xmlns:p15="http://schemas.microsoft.com/office/powerpoint/2012/main" userId="FullNa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41DFE-25CA-4206-B0D5-066EF1792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7200" dirty="0">
                <a:latin typeface="HY엽서M" panose="02030600000101010101" pitchFamily="18" charset="-127"/>
                <a:ea typeface="HY엽서M" panose="02030600000101010101" pitchFamily="18" charset="-127"/>
              </a:rPr>
              <a:t>화면설계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6D2999-C0D7-4902-9CA6-D5E221266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0375" y="5704048"/>
            <a:ext cx="7120216" cy="453372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HY엽서M" panose="02030600000101010101" pitchFamily="18" charset="-127"/>
                <a:ea typeface="HY엽서M" panose="02030600000101010101" pitchFamily="18" charset="-127"/>
              </a:rPr>
              <a:t>4</a:t>
            </a:r>
            <a:r>
              <a:rPr lang="ko-KR" altLang="en-US" sz="3200" dirty="0">
                <a:latin typeface="HY엽서M" panose="02030600000101010101" pitchFamily="18" charset="-127"/>
                <a:ea typeface="HY엽서M" panose="02030600000101010101" pitchFamily="18" charset="-127"/>
              </a:rPr>
              <a:t>조 </a:t>
            </a:r>
            <a:r>
              <a:rPr lang="ko-KR" altLang="en-US" sz="32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문수찬</a:t>
            </a:r>
            <a:r>
              <a:rPr lang="en-US" altLang="ko-KR" sz="3200" dirty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sz="3200" dirty="0">
                <a:latin typeface="HY엽서M" panose="02030600000101010101" pitchFamily="18" charset="-127"/>
                <a:ea typeface="HY엽서M" panose="02030600000101010101" pitchFamily="18" charset="-127"/>
              </a:rPr>
              <a:t> 김준희</a:t>
            </a:r>
            <a:r>
              <a:rPr lang="en-US" altLang="ko-KR" sz="32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3200" dirty="0">
                <a:latin typeface="HY엽서M" panose="02030600000101010101" pitchFamily="18" charset="-127"/>
                <a:ea typeface="HY엽서M" panose="02030600000101010101" pitchFamily="18" charset="-127"/>
              </a:rPr>
              <a:t>김민희</a:t>
            </a:r>
            <a:r>
              <a:rPr lang="en-US" altLang="ko-KR" sz="32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3200" dirty="0">
                <a:latin typeface="HY엽서M" panose="02030600000101010101" pitchFamily="18" charset="-127"/>
                <a:ea typeface="HY엽서M" panose="02030600000101010101" pitchFamily="18" charset="-127"/>
              </a:rPr>
              <a:t>이현정</a:t>
            </a:r>
          </a:p>
        </p:txBody>
      </p:sp>
    </p:spTree>
    <p:extLst>
      <p:ext uri="{BB962C8B-B14F-4D97-AF65-F5344CB8AC3E}">
        <p14:creationId xmlns:p14="http://schemas.microsoft.com/office/powerpoint/2010/main" val="411998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094824-D3BA-4FC5-AA57-FD241FA5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F6121B-3282-457F-A15D-785859592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0"/>
            <a:ext cx="4757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3214BE-4A0E-4BBE-898F-C36C04A6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0"/>
            <a:ext cx="8648700" cy="6845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41CC01-5E72-4D49-AC65-952B206C0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8" y="266700"/>
            <a:ext cx="1892042" cy="175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043E3-EF4C-4AAD-AEC0-E8F088BA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78" y="2273300"/>
            <a:ext cx="2141527" cy="3060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92759E-C4E3-42B8-85F5-C2E94826C2D3}"/>
              </a:ext>
            </a:extLst>
          </p:cNvPr>
          <p:cNvSpPr txBox="1"/>
          <p:nvPr/>
        </p:nvSpPr>
        <p:spPr>
          <a:xfrm>
            <a:off x="204278" y="266700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en-US" altLang="ko-KR" dirty="0"/>
          </a:p>
          <a:p>
            <a:r>
              <a:rPr lang="ko-KR" altLang="en-US" dirty="0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90046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9546F8-013C-4859-A40C-E4D13709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58" y="0"/>
            <a:ext cx="817848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F42745-FCE4-420C-B7B1-BDAF9036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099" y="4610100"/>
            <a:ext cx="2314654" cy="21680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28746C-5F93-4895-BE09-C5E20A4CD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7" y="2578100"/>
            <a:ext cx="2538507" cy="2400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6ED624-C79A-44EE-902E-289622C2D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1979" y="0"/>
            <a:ext cx="627107" cy="179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20FE30-6525-496A-95FB-F741EFDD76D1}"/>
              </a:ext>
            </a:extLst>
          </p:cNvPr>
          <p:cNvSpPr txBox="1"/>
          <p:nvPr/>
        </p:nvSpPr>
        <p:spPr>
          <a:xfrm>
            <a:off x="449247" y="406400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en-US" altLang="ko-KR" dirty="0"/>
          </a:p>
          <a:p>
            <a:r>
              <a:rPr lang="ko-KR" altLang="en-US" dirty="0"/>
              <a:t>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154833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150C39-4902-4377-800F-119EAEFAFA39}"/>
              </a:ext>
            </a:extLst>
          </p:cNvPr>
          <p:cNvSpPr txBox="1"/>
          <p:nvPr/>
        </p:nvSpPr>
        <p:spPr>
          <a:xfrm>
            <a:off x="215900" y="317500"/>
            <a:ext cx="156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&amp;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ko-KR" altLang="en-US" dirty="0"/>
              <a:t>와이어프레임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60BD1A-9D7D-4B03-B839-67CE1C65F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6344356" cy="3568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C3EBB0-B085-40CE-B995-7A390E7AF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8" y="2984500"/>
            <a:ext cx="6886222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05E50-7113-4B50-B365-FD3F248E0319}"/>
              </a:ext>
            </a:extLst>
          </p:cNvPr>
          <p:cNvSpPr txBox="1"/>
          <p:nvPr/>
        </p:nvSpPr>
        <p:spPr>
          <a:xfrm>
            <a:off x="457200" y="495300"/>
            <a:ext cx="156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&amp;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ko-KR" altLang="en-US" dirty="0"/>
              <a:t>프로토타입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C9850-82BF-40EF-AA66-3C320F26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6412089" cy="360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79818D-F2F0-496F-A83B-8A8494F02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952750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141876-E7C9-4E71-9EBE-8E643C297058}"/>
              </a:ext>
            </a:extLst>
          </p:cNvPr>
          <p:cNvSpPr txBox="1"/>
          <p:nvPr/>
        </p:nvSpPr>
        <p:spPr>
          <a:xfrm>
            <a:off x="304800" y="330200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게임페이지</a:t>
            </a:r>
            <a:endParaRPr lang="en-US" altLang="ko-KR" dirty="0"/>
          </a:p>
          <a:p>
            <a:r>
              <a:rPr lang="ko-KR" altLang="en-US" dirty="0"/>
              <a:t>와이어프레임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5898EA-EFB9-4F54-8CD0-2BCF67C1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92200"/>
            <a:ext cx="8572500" cy="5245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CBDBD7-DE76-4C5D-88D1-700E030BB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0" y="1943100"/>
            <a:ext cx="2456374" cy="203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A3ECA8-7F60-4612-96E5-5211B38D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1803400"/>
            <a:ext cx="1938537" cy="2730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AFC6B3-83B5-407B-81DD-F26112DAB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28" y="4229100"/>
            <a:ext cx="2916943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23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D199DA-59A9-421C-8E55-A4776E276F31}"/>
              </a:ext>
            </a:extLst>
          </p:cNvPr>
          <p:cNvSpPr txBox="1"/>
          <p:nvPr/>
        </p:nvSpPr>
        <p:spPr>
          <a:xfrm>
            <a:off x="241300" y="292100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페이지</a:t>
            </a:r>
            <a:endParaRPr lang="en-US" altLang="ko-KR" dirty="0"/>
          </a:p>
          <a:p>
            <a:r>
              <a:rPr lang="ko-KR" altLang="en-US" dirty="0"/>
              <a:t>프로토타입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BB036-B895-446C-AD8C-A36795DC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58" y="0"/>
            <a:ext cx="8178484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2D5087-5294-423E-AE2D-0135625D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114300"/>
            <a:ext cx="1423988" cy="2628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E7BC7B-F04D-4DF4-82C3-64D0368A3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55" y="2921000"/>
            <a:ext cx="157231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8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ED5C5-28EB-41D8-963B-534F5CB5ABC1}"/>
              </a:ext>
            </a:extLst>
          </p:cNvPr>
          <p:cNvSpPr txBox="1"/>
          <p:nvPr/>
        </p:nvSpPr>
        <p:spPr>
          <a:xfrm>
            <a:off x="215900" y="266700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게임구매창</a:t>
            </a:r>
            <a:endParaRPr lang="en-US" altLang="ko-KR" dirty="0"/>
          </a:p>
          <a:p>
            <a:r>
              <a:rPr lang="ko-KR" altLang="en-US" dirty="0"/>
              <a:t>와이어프레임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018EBB-0973-481E-8DD4-DC5F63EE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47" y="1058068"/>
            <a:ext cx="8940800" cy="51649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B86433-C57A-4003-935B-BCD0D3B20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974" y="1663700"/>
            <a:ext cx="16510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83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6DA57B-CE09-4AE4-B7C1-9F73A5565B5B}"/>
              </a:ext>
            </a:extLst>
          </p:cNvPr>
          <p:cNvSpPr txBox="1"/>
          <p:nvPr/>
        </p:nvSpPr>
        <p:spPr>
          <a:xfrm>
            <a:off x="304800" y="35560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구매창</a:t>
            </a:r>
            <a:endParaRPr lang="en-US" altLang="ko-KR" dirty="0"/>
          </a:p>
          <a:p>
            <a:r>
              <a:rPr lang="ko-KR" altLang="en-US" dirty="0"/>
              <a:t>프로토타입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11E6BF-38BB-4428-87BE-7F546372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76" y="609593"/>
            <a:ext cx="8067040" cy="5041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D6B78A-A040-4C8B-81B5-75F4FDA4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5338538"/>
            <a:ext cx="6362700" cy="26066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19C618-8C40-485A-A216-C1BA1A1C2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816" y="678765"/>
            <a:ext cx="1657804" cy="1137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F69D2D-719E-4448-BEE5-2BA9E1C9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816" y="2016803"/>
            <a:ext cx="1657804" cy="124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0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6014F5F-7AF3-419A-874C-011B4934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14403"/>
            <a:ext cx="8991600" cy="1085798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C5AEE0C-0DB7-4BAE-B226-51DBD18AF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1770743"/>
            <a:ext cx="8991600" cy="490582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 </a:t>
            </a:r>
            <a:r>
              <a:rPr lang="ko-KR" altLang="en-US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조원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r>
              <a:rPr lang="ko-KR" altLang="en-US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2 </a:t>
            </a:r>
            <a:r>
              <a:rPr lang="ko-KR" altLang="en-US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메뉴 구조도</a:t>
            </a:r>
            <a:b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4 LIST OF SCREEN</a:t>
            </a:r>
            <a:b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5 FLOW CHART</a:t>
            </a:r>
            <a:b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6 PERMISSION</a:t>
            </a:r>
            <a:b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7 POLOCY</a:t>
            </a:r>
            <a:b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8 </a:t>
            </a:r>
            <a:r>
              <a:rPr lang="ko-KR" altLang="en-US" dirty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화면설계서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96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4D8D1-C207-44A2-929A-3B51872E65ED}"/>
              </a:ext>
            </a:extLst>
          </p:cNvPr>
          <p:cNvCxnSpPr/>
          <p:nvPr/>
        </p:nvCxnSpPr>
        <p:spPr>
          <a:xfrm>
            <a:off x="0" y="107576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24121-7081-4774-9ADF-01BD4C79E599}"/>
              </a:ext>
            </a:extLst>
          </p:cNvPr>
          <p:cNvSpPr txBox="1"/>
          <p:nvPr/>
        </p:nvSpPr>
        <p:spPr>
          <a:xfrm>
            <a:off x="484092" y="4581906"/>
            <a:ext cx="2363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이름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문수찬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역할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조장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작업경로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DBB96-A33C-4B56-8AC5-693167FA594C}"/>
              </a:ext>
            </a:extLst>
          </p:cNvPr>
          <p:cNvSpPr txBox="1"/>
          <p:nvPr/>
        </p:nvSpPr>
        <p:spPr>
          <a:xfrm>
            <a:off x="2415184" y="-35862"/>
            <a:ext cx="6070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latin typeface="HY엽서M" panose="02030600000101010101" pitchFamily="18" charset="-127"/>
                <a:ea typeface="HY엽서M" panose="02030600000101010101" pitchFamily="18" charset="-127"/>
              </a:rPr>
              <a:t>4</a:t>
            </a:r>
            <a:r>
              <a:rPr lang="ko-KR" altLang="en-US" sz="7200" dirty="0">
                <a:latin typeface="HY엽서M" panose="02030600000101010101" pitchFamily="18" charset="-127"/>
                <a:ea typeface="HY엽서M" panose="02030600000101010101" pitchFamily="18" charset="-127"/>
              </a:rPr>
              <a:t>조 조원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CA667-ADDB-4F98-9E71-233C7DC95011}"/>
              </a:ext>
            </a:extLst>
          </p:cNvPr>
          <p:cNvSpPr txBox="1"/>
          <p:nvPr/>
        </p:nvSpPr>
        <p:spPr>
          <a:xfrm>
            <a:off x="9654987" y="4581905"/>
            <a:ext cx="2363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이름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이현정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역할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조원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작업경로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FDCB3-3EF3-4E91-B6A2-722F24A47D34}"/>
              </a:ext>
            </a:extLst>
          </p:cNvPr>
          <p:cNvSpPr txBox="1"/>
          <p:nvPr/>
        </p:nvSpPr>
        <p:spPr>
          <a:xfrm>
            <a:off x="6508386" y="4581904"/>
            <a:ext cx="2363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이름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김민희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역할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조원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작업경로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A52DB-18AC-4E89-A30C-449175F5FA48}"/>
              </a:ext>
            </a:extLst>
          </p:cNvPr>
          <p:cNvSpPr txBox="1"/>
          <p:nvPr/>
        </p:nvSpPr>
        <p:spPr>
          <a:xfrm>
            <a:off x="3505199" y="4581904"/>
            <a:ext cx="2363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이름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김준희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역할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조원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Batang" panose="02030600000101010101" pitchFamily="18" charset="-127"/>
              <a:buChar char="☞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작업경로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95FE3D-F8FA-4235-B404-F3EFC59C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625" y="1575880"/>
            <a:ext cx="2162176" cy="2594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5459E7-2A61-406A-9E90-98E1A860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44" y="1575880"/>
            <a:ext cx="2143125" cy="25946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3695554-4B37-4625-B8B8-A2A76F788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500" y="1593809"/>
            <a:ext cx="2143125" cy="25766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691F86-C9CD-440A-998C-D4A53AFA1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88" y="1593809"/>
            <a:ext cx="2143125" cy="25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7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B720D5-5D06-4BF1-9B21-CC4A9240B8BA}"/>
              </a:ext>
            </a:extLst>
          </p:cNvPr>
          <p:cNvSpPr/>
          <p:nvPr/>
        </p:nvSpPr>
        <p:spPr>
          <a:xfrm>
            <a:off x="4828734" y="1641079"/>
            <a:ext cx="3053593" cy="95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구매 사이트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6BA6FC-D151-493F-83FA-91A2EC81EBD8}"/>
              </a:ext>
            </a:extLst>
          </p:cNvPr>
          <p:cNvCxnSpPr>
            <a:cxnSpLocks/>
          </p:cNvCxnSpPr>
          <p:nvPr/>
        </p:nvCxnSpPr>
        <p:spPr>
          <a:xfrm flipH="1">
            <a:off x="6355530" y="2593230"/>
            <a:ext cx="0" cy="36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893A8-8D7D-43EB-A1CF-B0BA335DCC42}"/>
              </a:ext>
            </a:extLst>
          </p:cNvPr>
          <p:cNvSpPr/>
          <p:nvPr/>
        </p:nvSpPr>
        <p:spPr>
          <a:xfrm>
            <a:off x="541960" y="3381795"/>
            <a:ext cx="1560352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B208DC-F634-452B-84C3-11EE0C7BB67D}"/>
              </a:ext>
            </a:extLst>
          </p:cNvPr>
          <p:cNvSpPr/>
          <p:nvPr/>
        </p:nvSpPr>
        <p:spPr>
          <a:xfrm>
            <a:off x="2479817" y="3381795"/>
            <a:ext cx="1560352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스토어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8414D-9D4C-4F30-86B1-928749F24D7F}"/>
              </a:ext>
            </a:extLst>
          </p:cNvPr>
          <p:cNvSpPr/>
          <p:nvPr/>
        </p:nvSpPr>
        <p:spPr>
          <a:xfrm>
            <a:off x="4417674" y="3381795"/>
            <a:ext cx="1560352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고객지원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9007DC-A5B5-44FE-B02A-CB32FAFC3BCF}"/>
              </a:ext>
            </a:extLst>
          </p:cNvPr>
          <p:cNvSpPr/>
          <p:nvPr/>
        </p:nvSpPr>
        <p:spPr>
          <a:xfrm>
            <a:off x="6355531" y="3381795"/>
            <a:ext cx="1560352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0FEEB7-1A0B-4FA6-85CB-82FD874BDB7D}"/>
              </a:ext>
            </a:extLst>
          </p:cNvPr>
          <p:cNvSpPr/>
          <p:nvPr/>
        </p:nvSpPr>
        <p:spPr>
          <a:xfrm>
            <a:off x="8293388" y="3381795"/>
            <a:ext cx="1560352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3ED63A-5B95-4483-9064-02FE1C76EF1F}"/>
              </a:ext>
            </a:extLst>
          </p:cNvPr>
          <p:cNvCxnSpPr>
            <a:cxnSpLocks/>
          </p:cNvCxnSpPr>
          <p:nvPr/>
        </p:nvCxnSpPr>
        <p:spPr>
          <a:xfrm>
            <a:off x="1322136" y="2953230"/>
            <a:ext cx="96268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48CCDEB-D14A-4D39-9638-8B968D70B2C6}"/>
              </a:ext>
            </a:extLst>
          </p:cNvPr>
          <p:cNvCxnSpPr>
            <a:cxnSpLocks/>
          </p:cNvCxnSpPr>
          <p:nvPr/>
        </p:nvCxnSpPr>
        <p:spPr>
          <a:xfrm>
            <a:off x="3255627" y="2953230"/>
            <a:ext cx="0" cy="428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D23B2F-1C44-49AA-B23B-DBDD9B285A62}"/>
              </a:ext>
            </a:extLst>
          </p:cNvPr>
          <p:cNvCxnSpPr>
            <a:cxnSpLocks/>
          </p:cNvCxnSpPr>
          <p:nvPr/>
        </p:nvCxnSpPr>
        <p:spPr>
          <a:xfrm>
            <a:off x="5197850" y="2953230"/>
            <a:ext cx="0" cy="428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DD139D3-48A8-4C9D-9815-EB224EC2329D}"/>
              </a:ext>
            </a:extLst>
          </p:cNvPr>
          <p:cNvCxnSpPr>
            <a:cxnSpLocks/>
          </p:cNvCxnSpPr>
          <p:nvPr/>
        </p:nvCxnSpPr>
        <p:spPr>
          <a:xfrm>
            <a:off x="7135707" y="2953230"/>
            <a:ext cx="0" cy="428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DA6D69-83F4-4F6D-B4A5-D6AB9691BB5D}"/>
              </a:ext>
            </a:extLst>
          </p:cNvPr>
          <p:cNvCxnSpPr>
            <a:cxnSpLocks/>
          </p:cNvCxnSpPr>
          <p:nvPr/>
        </p:nvCxnSpPr>
        <p:spPr>
          <a:xfrm>
            <a:off x="9073564" y="2953230"/>
            <a:ext cx="0" cy="428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ABB61E-7877-49B8-AF26-63EB956E4492}"/>
              </a:ext>
            </a:extLst>
          </p:cNvPr>
          <p:cNvCxnSpPr>
            <a:cxnSpLocks/>
          </p:cNvCxnSpPr>
          <p:nvPr/>
        </p:nvCxnSpPr>
        <p:spPr>
          <a:xfrm>
            <a:off x="1322136" y="2953230"/>
            <a:ext cx="0" cy="428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4BCA2A-52F8-40F2-8912-88DE1D56A0CB}"/>
              </a:ext>
            </a:extLst>
          </p:cNvPr>
          <p:cNvSpPr/>
          <p:nvPr/>
        </p:nvSpPr>
        <p:spPr>
          <a:xfrm>
            <a:off x="541960" y="4187866"/>
            <a:ext cx="1560352" cy="729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 정보 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14C815-066A-4701-B803-1ADA2A8D1733}"/>
              </a:ext>
            </a:extLst>
          </p:cNvPr>
          <p:cNvSpPr/>
          <p:nvPr/>
        </p:nvSpPr>
        <p:spPr>
          <a:xfrm>
            <a:off x="541960" y="4993937"/>
            <a:ext cx="1560352" cy="729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북마크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7431095-80A1-49FB-88B8-B73D8F616D3C}"/>
              </a:ext>
            </a:extLst>
          </p:cNvPr>
          <p:cNvSpPr/>
          <p:nvPr/>
        </p:nvSpPr>
        <p:spPr>
          <a:xfrm>
            <a:off x="541960" y="5800008"/>
            <a:ext cx="1560352" cy="729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구매 기록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7C45BF-2B83-40A3-93ED-01C8223A1C15}"/>
              </a:ext>
            </a:extLst>
          </p:cNvPr>
          <p:cNvSpPr/>
          <p:nvPr/>
        </p:nvSpPr>
        <p:spPr>
          <a:xfrm>
            <a:off x="10231245" y="3381795"/>
            <a:ext cx="1560352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6FAC73D-181F-4CBF-AB8E-951F856BAE61}"/>
              </a:ext>
            </a:extLst>
          </p:cNvPr>
          <p:cNvCxnSpPr>
            <a:cxnSpLocks/>
          </p:cNvCxnSpPr>
          <p:nvPr/>
        </p:nvCxnSpPr>
        <p:spPr>
          <a:xfrm>
            <a:off x="10949017" y="2953230"/>
            <a:ext cx="0" cy="4285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F4C703-01DC-48A6-A4E2-2ABF6C168901}"/>
              </a:ext>
            </a:extLst>
          </p:cNvPr>
          <p:cNvSpPr/>
          <p:nvPr/>
        </p:nvSpPr>
        <p:spPr>
          <a:xfrm>
            <a:off x="4417674" y="4187866"/>
            <a:ext cx="1560352" cy="729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자주 묻는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D8FC07-7E1B-485D-B99E-2C5938718403}"/>
              </a:ext>
            </a:extLst>
          </p:cNvPr>
          <p:cNvSpPr/>
          <p:nvPr/>
        </p:nvSpPr>
        <p:spPr>
          <a:xfrm>
            <a:off x="4417674" y="4993937"/>
            <a:ext cx="1560352" cy="729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문의 하기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244A8B-8F1A-44D3-ACA7-A9B14521EE82}"/>
              </a:ext>
            </a:extLst>
          </p:cNvPr>
          <p:cNvSpPr/>
          <p:nvPr/>
        </p:nvSpPr>
        <p:spPr>
          <a:xfrm>
            <a:off x="6366376" y="4187866"/>
            <a:ext cx="1560352" cy="729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진행중인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C3CC06-6B7A-44B0-86F2-0FFB9985F1D2}"/>
              </a:ext>
            </a:extLst>
          </p:cNvPr>
          <p:cNvSpPr/>
          <p:nvPr/>
        </p:nvSpPr>
        <p:spPr>
          <a:xfrm>
            <a:off x="6366376" y="4993937"/>
            <a:ext cx="1560352" cy="729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완료된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8AF3AD-7AF2-4CF6-904D-6987F579A62B}"/>
              </a:ext>
            </a:extLst>
          </p:cNvPr>
          <p:cNvSpPr/>
          <p:nvPr/>
        </p:nvSpPr>
        <p:spPr>
          <a:xfrm>
            <a:off x="2479817" y="4187866"/>
            <a:ext cx="1560352" cy="7298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검색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BB190-D397-488A-BEDC-6C2A997D49F9}"/>
              </a:ext>
            </a:extLst>
          </p:cNvPr>
          <p:cNvSpPr txBox="1"/>
          <p:nvPr/>
        </p:nvSpPr>
        <p:spPr>
          <a:xfrm>
            <a:off x="3255627" y="73660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메뉴 구조도</a:t>
            </a:r>
          </a:p>
        </p:txBody>
      </p:sp>
    </p:spTree>
    <p:extLst>
      <p:ext uri="{BB962C8B-B14F-4D97-AF65-F5344CB8AC3E}">
        <p14:creationId xmlns:p14="http://schemas.microsoft.com/office/powerpoint/2010/main" val="248746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577326-F845-4990-8275-807EEC4BA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89"/>
          <a:stretch/>
        </p:blipFill>
        <p:spPr>
          <a:xfrm>
            <a:off x="1870745" y="-1"/>
            <a:ext cx="7894040" cy="6795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2B3C3-4B38-458B-88D8-576655297BCF}"/>
              </a:ext>
            </a:extLst>
          </p:cNvPr>
          <p:cNvSpPr txBox="1"/>
          <p:nvPr/>
        </p:nvSpPr>
        <p:spPr>
          <a:xfrm>
            <a:off x="5860131" y="16777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0602D-3F1A-47CD-8018-38B1E53A0129}"/>
              </a:ext>
            </a:extLst>
          </p:cNvPr>
          <p:cNvSpPr txBox="1"/>
          <p:nvPr/>
        </p:nvSpPr>
        <p:spPr>
          <a:xfrm>
            <a:off x="279400" y="241300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chart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39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D5E4B0-B979-4C57-8B70-E8BFAF40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11"/>
          <a:stretch/>
        </p:blipFill>
        <p:spPr>
          <a:xfrm>
            <a:off x="2676087" y="117447"/>
            <a:ext cx="6979641" cy="66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8F5B985-EC26-4C7F-A5DD-F1C0C73D6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62025"/>
            <a:ext cx="81915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1326A5-55C7-4279-A03F-1FE244C0B4AE}"/>
              </a:ext>
            </a:extLst>
          </p:cNvPr>
          <p:cNvSpPr txBox="1"/>
          <p:nvPr/>
        </p:nvSpPr>
        <p:spPr>
          <a:xfrm>
            <a:off x="3949700" y="546100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74937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18BCE70-793D-4CAE-A86A-4C3E9D8AF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942975"/>
            <a:ext cx="3248025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B18AD38-1BDB-4E2B-BF05-97170A10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942975"/>
            <a:ext cx="32480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72DC1CA-39A4-4718-B716-921C51F84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4286250"/>
            <a:ext cx="32480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C18A989-7510-4335-8272-FC39C9CC0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63" y="942975"/>
            <a:ext cx="32480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34292-B615-4F01-AFDB-1BF5F11FAE82}"/>
              </a:ext>
            </a:extLst>
          </p:cNvPr>
          <p:cNvSpPr txBox="1"/>
          <p:nvPr/>
        </p:nvSpPr>
        <p:spPr>
          <a:xfrm>
            <a:off x="1409700" y="3937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정리</a:t>
            </a:r>
          </a:p>
        </p:txBody>
      </p:sp>
    </p:spTree>
    <p:extLst>
      <p:ext uri="{BB962C8B-B14F-4D97-AF65-F5344CB8AC3E}">
        <p14:creationId xmlns:p14="http://schemas.microsoft.com/office/powerpoint/2010/main" val="292529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701B89C-565B-49B1-95C6-7236260C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2C3721-6B58-4BBC-886A-341504D8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0"/>
            <a:ext cx="4725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AD4111-3588-4AE5-A014-1DD95C8CF64A}"/>
              </a:ext>
            </a:extLst>
          </p:cNvPr>
          <p:cNvSpPr txBox="1"/>
          <p:nvPr/>
        </p:nvSpPr>
        <p:spPr>
          <a:xfrm>
            <a:off x="152400" y="279400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유스케이스</a:t>
            </a:r>
            <a:endParaRPr lang="en-US" altLang="ko-KR" dirty="0"/>
          </a:p>
          <a:p>
            <a:r>
              <a:rPr lang="ko-KR" altLang="en-US" dirty="0"/>
              <a:t>명세서</a:t>
            </a:r>
          </a:p>
        </p:txBody>
      </p:sp>
    </p:spTree>
    <p:extLst>
      <p:ext uri="{BB962C8B-B14F-4D97-AF65-F5344CB8AC3E}">
        <p14:creationId xmlns:p14="http://schemas.microsoft.com/office/powerpoint/2010/main" val="45599330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90</TotalTime>
  <Words>130</Words>
  <Application>Microsoft Office PowerPoint</Application>
  <PresentationFormat>와이드스크린</PresentationFormat>
  <Paragraphs>61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HY견고딕</vt:lpstr>
      <vt:lpstr>HY엽서M</vt:lpstr>
      <vt:lpstr>Batang</vt:lpstr>
      <vt:lpstr>Arial</vt:lpstr>
      <vt:lpstr>Gill Sans MT</vt:lpstr>
      <vt:lpstr>소포</vt:lpstr>
      <vt:lpstr>화면설계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화면설계</dc:title>
  <dc:creator>FullName</dc:creator>
  <cp:lastModifiedBy>FullName</cp:lastModifiedBy>
  <cp:revision>9</cp:revision>
  <dcterms:created xsi:type="dcterms:W3CDTF">2025-02-03T07:18:41Z</dcterms:created>
  <dcterms:modified xsi:type="dcterms:W3CDTF">2025-02-03T08:49:01Z</dcterms:modified>
</cp:coreProperties>
</file>